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50" d="100"/>
          <a:sy n="50" d="100"/>
        </p:scale>
        <p:origin x="408" y="-4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28CF-209C-4C54-A265-7403FF06B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17FE4-295C-41A8-AC2B-F6F7DD30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A3956-299C-459B-A14B-B13F53C5E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62EBE-14D3-441E-BD2E-8AA697C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504F-62EC-4F00-AAFD-87123D2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76EE-27DC-4254-8495-80CFBD58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269AF-6F07-463E-AA29-28451030C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192F4-6472-41FF-A23F-DF1A04FC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054FC-05C0-4DDD-B975-7E9C1645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FA6DD-C869-4BD6-96B7-1FE50715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F6B834-864B-4C76-B99D-7BB4A4856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3B5E4-60C8-412A-972C-2DF10A486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4896-887E-4805-BB9B-535A7E37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5D7B7-0AA9-4006-9235-B1AAC0A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F783-EC13-484D-A9A6-27EEBA7B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1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131D-8C36-4A87-8EDB-A6971A87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700E-E22F-426F-8E5C-02B4928C9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8D309-E9DC-40D2-86B0-44EC4898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D3F38-D879-4A85-A695-2F6B487A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37263-FCFC-46E7-8F56-65EF4A80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5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24A2-411B-4D21-AAEE-503648842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6658-83A1-4CA3-8FCF-18B68FCFF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45A6A-59C1-45F6-BA89-59A954FDC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28559-9359-49FD-BA3F-F62F2187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83673-E364-4E85-B245-620630C0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0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F31EC-97E4-4510-A223-AC0F1D72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E4C1-3A6E-47E9-8728-A889CE27C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A619E-1876-49F6-BE0B-1EC64644C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1DE65-607A-4045-94A8-775794B5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5C5A-A37F-4F4F-A114-13A3AE0FF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F152E-15E6-42D2-B7D3-C2ED5DF7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0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DF4C-2439-48BC-AA7D-111760506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B319A-1FD3-4203-9999-8F6FB990A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C341D-A4C6-4CF6-AA4D-29745763C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CB314-DD45-4A59-9D77-02435442A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7A8224-3C3B-4C77-A109-7DFD262597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E2F78A-9385-49C0-ABDB-845C623BD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FD17C-D422-430C-A002-F84F18983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1441A-3B9B-45BC-AE3E-91D2ADCB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52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AA49-1049-4064-931C-10A6A0F5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DB26E-BF33-46EB-816B-B5CDB148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87875-B2E0-4D5B-9D26-81467458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F6CCA-C5B8-474F-B5FD-DB9A4B4A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62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BF6D8-B71F-40C7-805C-01F588C2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EE24D-340A-4DC5-AA76-F62036CC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17CC6-7F70-4524-9BB3-86E21FB3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05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E506-E4D9-4C8F-A039-822BEC285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878E-4ED2-49D0-BCE8-202E0CECD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9133A-D718-420B-BF01-29685969F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E2BD8-AEA7-47C5-92CB-1F87F59B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0FD32-8115-4DFB-8D2B-3219640DA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07D60-F7F2-486B-9DAD-F92F5031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7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31E3-4A5D-4B59-B069-6B0C47803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2C83D-523E-4810-9693-31F1AB40A2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4C42-9028-4DCE-9874-1D36E2DD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719C7-8298-46AE-A529-054ED71C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6F930-1CD1-4F59-8C1F-F4A905E8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2092F-7A8D-4887-94F0-0658B903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2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163B9-8E3E-4C3F-8725-7AA61942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C6449-D16A-4584-BC8A-BD2064E9B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46E7C-D6BA-4D06-9EEC-C803C84DD8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7D47D-5B90-4166-9D90-1815D1B96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EC6C7-2752-4324-84FC-09E92A51B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1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3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574000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Potato Integrated Technologies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20" y="0"/>
            <a:ext cx="2869330" cy="26614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455161" y="2777830"/>
            <a:ext cx="20305142" cy="230832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(Potato Integrated Technologies)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specified distance with a remote controller.</a:t>
            </a:r>
            <a:r>
              <a:rPr lang="tr-TR" sz="3600" dirty="0"/>
              <a:t> This robot tries to score within a playfield in its opponent’s goal and defend its own goal.</a:t>
            </a:r>
            <a:r>
              <a:rPr lang="en-US" sz="3600" dirty="0"/>
              <a:t> </a:t>
            </a:r>
            <a:endParaRPr lang="tr-T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455161" y="5273774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344723"/>
              </p:ext>
            </p:extLst>
          </p:nvPr>
        </p:nvGraphicFramePr>
        <p:xfrm>
          <a:off x="455161" y="8409505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316320" y="29349667"/>
            <a:ext cx="13276158" cy="646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To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428292" y="13553203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4241150"/>
              </p:ext>
            </p:extLst>
          </p:nvPr>
        </p:nvGraphicFramePr>
        <p:xfrm>
          <a:off x="13992585" y="5889488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3992584" y="5273774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182135"/>
              </p:ext>
            </p:extLst>
          </p:nvPr>
        </p:nvGraphicFramePr>
        <p:xfrm>
          <a:off x="428293" y="17164289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36 min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>
                          <a:effectLst/>
                        </a:rPr>
                        <a:t>800*480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8439"/>
              </p:ext>
            </p:extLst>
          </p:nvPr>
        </p:nvGraphicFramePr>
        <p:xfrm>
          <a:off x="12772103" y="17182235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5.63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18.83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38 min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28292" y="16390621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078951"/>
              </p:ext>
            </p:extLst>
          </p:nvPr>
        </p:nvGraphicFramePr>
        <p:xfrm>
          <a:off x="455161" y="2242536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12651"/>
              </p:ext>
            </p:extLst>
          </p:nvPr>
        </p:nvGraphicFramePr>
        <p:xfrm>
          <a:off x="428292" y="25536263"/>
          <a:ext cx="8420741" cy="189738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indoor range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233" y="4381227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898" y="11599336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435543"/>
              </p:ext>
            </p:extLst>
          </p:nvPr>
        </p:nvGraphicFramePr>
        <p:xfrm>
          <a:off x="12772103" y="22991948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</TotalTime>
  <Words>396</Words>
  <Application>Microsoft Office PowerPoint</Application>
  <PresentationFormat>Custom</PresentationFormat>
  <Paragraphs>125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fatmanur arabacı</cp:lastModifiedBy>
  <cp:revision>32</cp:revision>
  <dcterms:created xsi:type="dcterms:W3CDTF">2019-05-11T10:30:39Z</dcterms:created>
  <dcterms:modified xsi:type="dcterms:W3CDTF">2019-05-12T15:15:41Z</dcterms:modified>
</cp:coreProperties>
</file>